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735763" cy="98663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iddels stil 1 - utheving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iddels stil 2 - uthev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33" autoAdjust="0"/>
    <p:restoredTop sz="94660"/>
  </p:normalViewPr>
  <p:slideViewPr>
    <p:cSldViewPr snapToGrid="0" showGuides="1">
      <p:cViewPr>
        <p:scale>
          <a:sx n="98" d="100"/>
          <a:sy n="98" d="100"/>
        </p:scale>
        <p:origin x="1454" y="-37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92503-6089-469C-A884-BD880FDDF358}" type="datetimeFigureOut">
              <a:rPr lang="nb-NO" smtClean="0"/>
              <a:t>09.01.2020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03375-1E73-4932-B1AA-5DFAAB7456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3369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03375-1E73-4932-B1AA-5DFAAB74563A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3822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910A-55B9-443F-81A6-4B0542F7E561}" type="datetimeFigureOut">
              <a:rPr lang="nb-NO" smtClean="0"/>
              <a:t>09.01.2020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368C-3098-493E-9460-AB8927D6453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3027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910A-55B9-443F-81A6-4B0542F7E561}" type="datetimeFigureOut">
              <a:rPr lang="nb-NO" smtClean="0"/>
              <a:t>09.01.2020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368C-3098-493E-9460-AB8927D6453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6591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910A-55B9-443F-81A6-4B0542F7E561}" type="datetimeFigureOut">
              <a:rPr lang="nb-NO" smtClean="0"/>
              <a:t>09.01.2020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368C-3098-493E-9460-AB8927D6453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0090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910A-55B9-443F-81A6-4B0542F7E561}" type="datetimeFigureOut">
              <a:rPr lang="nb-NO" smtClean="0"/>
              <a:t>09.01.2020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368C-3098-493E-9460-AB8927D6453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3405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910A-55B9-443F-81A6-4B0542F7E561}" type="datetimeFigureOut">
              <a:rPr lang="nb-NO" smtClean="0"/>
              <a:t>09.01.2020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368C-3098-493E-9460-AB8927D6453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9316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910A-55B9-443F-81A6-4B0542F7E561}" type="datetimeFigureOut">
              <a:rPr lang="nb-NO" smtClean="0"/>
              <a:t>09.01.2020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368C-3098-493E-9460-AB8927D6453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9131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910A-55B9-443F-81A6-4B0542F7E561}" type="datetimeFigureOut">
              <a:rPr lang="nb-NO" smtClean="0"/>
              <a:t>09.01.2020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368C-3098-493E-9460-AB8927D6453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0542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910A-55B9-443F-81A6-4B0542F7E561}" type="datetimeFigureOut">
              <a:rPr lang="nb-NO" smtClean="0"/>
              <a:t>09.01.2020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368C-3098-493E-9460-AB8927D6453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7936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910A-55B9-443F-81A6-4B0542F7E561}" type="datetimeFigureOut">
              <a:rPr lang="nb-NO" smtClean="0"/>
              <a:t>09.01.2020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368C-3098-493E-9460-AB8927D6453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6636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910A-55B9-443F-81A6-4B0542F7E561}" type="datetimeFigureOut">
              <a:rPr lang="nb-NO" smtClean="0"/>
              <a:t>09.01.2020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368C-3098-493E-9460-AB8927D6453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6390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910A-55B9-443F-81A6-4B0542F7E561}" type="datetimeFigureOut">
              <a:rPr lang="nb-NO" smtClean="0"/>
              <a:t>09.01.2020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368C-3098-493E-9460-AB8927D6453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8110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D910A-55B9-443F-81A6-4B0542F7E561}" type="datetimeFigureOut">
              <a:rPr lang="nb-NO" smtClean="0"/>
              <a:t>09.01.2020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1368C-3098-493E-9460-AB8927D6453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4133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/>
          <p:cNvSpPr txBox="1"/>
          <p:nvPr/>
        </p:nvSpPr>
        <p:spPr>
          <a:xfrm>
            <a:off x="70524" y="1205086"/>
            <a:ext cx="6631067" cy="24622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sz="1000" b="1" dirty="0"/>
              <a:t>Månedens tema: ABC, så lett som bare det!</a:t>
            </a:r>
          </a:p>
        </p:txBody>
      </p:sp>
      <p:sp>
        <p:nvSpPr>
          <p:cNvPr id="7" name="TekstSylinder 6"/>
          <p:cNvSpPr txBox="1"/>
          <p:nvPr/>
        </p:nvSpPr>
        <p:spPr>
          <a:xfrm>
            <a:off x="98946" y="1496648"/>
            <a:ext cx="3231108" cy="55399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nb-NO" sz="1000" b="1" dirty="0"/>
              <a:t>Bursdager:</a:t>
            </a:r>
          </a:p>
          <a:p>
            <a:pPr marL="171450" indent="-171450">
              <a:buFontTx/>
              <a:buChar char="-"/>
            </a:pPr>
            <a:r>
              <a:rPr lang="nb-NO" sz="1000" b="1" dirty="0"/>
              <a:t>9. Januar:  Miriam 4 år, Hurra!</a:t>
            </a:r>
          </a:p>
          <a:p>
            <a:pPr marL="171450" indent="-171450">
              <a:buFontTx/>
              <a:buChar char="-"/>
            </a:pPr>
            <a:r>
              <a:rPr lang="nb-NO" sz="1000" b="1" dirty="0"/>
              <a:t>11. Januar: Daisy 3 år, Hurra!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108735" y="6317917"/>
            <a:ext cx="6574235" cy="1015663"/>
          </a:xfrm>
          <a:prstGeom prst="rect">
            <a:avLst/>
          </a:prstGeom>
          <a:solidFill>
            <a:srgbClr val="FF33CC"/>
          </a:solidFill>
        </p:spPr>
        <p:txBody>
          <a:bodyPr wrap="square" rtlCol="0">
            <a:spAutoFit/>
          </a:bodyPr>
          <a:lstStyle/>
          <a:p>
            <a:endParaRPr lang="nb-NO" sz="1000" b="1" dirty="0"/>
          </a:p>
          <a:p>
            <a:r>
              <a:rPr lang="nb-NO" sz="1000" b="1" dirty="0"/>
              <a:t>Aktuell informasjon:</a:t>
            </a:r>
          </a:p>
          <a:p>
            <a:pPr marL="171450" indent="-171450">
              <a:buFont typeface="Symbol" panose="05050102010706020507" pitchFamily="18" charset="2"/>
              <a:buChar char="©"/>
            </a:pPr>
            <a:r>
              <a:rPr lang="nb-NO" sz="1000" b="1" dirty="0"/>
              <a:t>Ansvarsområde:  Veien</a:t>
            </a:r>
          </a:p>
          <a:p>
            <a:pPr marL="171450" indent="-171450">
              <a:buFont typeface="Symbol" panose="05050102010706020507" pitchFamily="18" charset="2"/>
              <a:buChar char="©"/>
            </a:pPr>
            <a:r>
              <a:rPr lang="nb-NO" sz="1000" b="1" dirty="0"/>
              <a:t>Drikkeflasker bør tas med hjem hver dag. </a:t>
            </a:r>
          </a:p>
          <a:p>
            <a:pPr marL="171450" indent="-171450">
              <a:buFont typeface="Symbol" panose="05050102010706020507" pitchFamily="18" charset="2"/>
              <a:buChar char="©"/>
            </a:pPr>
            <a:r>
              <a:rPr lang="nb-NO" sz="1000" b="1" dirty="0"/>
              <a:t>Husk gode, varme klær. Sjekk boksene</a:t>
            </a:r>
          </a:p>
          <a:p>
            <a:endParaRPr lang="nb-NO" sz="1000" b="1" dirty="0"/>
          </a:p>
        </p:txBody>
      </p:sp>
      <p:sp>
        <p:nvSpPr>
          <p:cNvPr id="12" name="TekstSylinder 11"/>
          <p:cNvSpPr txBox="1"/>
          <p:nvPr/>
        </p:nvSpPr>
        <p:spPr>
          <a:xfrm>
            <a:off x="98946" y="780687"/>
            <a:ext cx="6631067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sz="1600" b="1" dirty="0"/>
              <a:t>MÅNEDSPLAN LOFTET – Januar 2020</a:t>
            </a:r>
          </a:p>
        </p:txBody>
      </p:sp>
      <p:sp>
        <p:nvSpPr>
          <p:cNvPr id="13" name="TekstSylinder 12"/>
          <p:cNvSpPr txBox="1"/>
          <p:nvPr/>
        </p:nvSpPr>
        <p:spPr>
          <a:xfrm>
            <a:off x="98946" y="2092523"/>
            <a:ext cx="3231108" cy="1015663"/>
          </a:xfrm>
          <a:prstGeom prst="rect">
            <a:avLst/>
          </a:prstGeom>
          <a:solidFill>
            <a:srgbClr val="FF33CC"/>
          </a:solidFill>
        </p:spPr>
        <p:txBody>
          <a:bodyPr wrap="square" rtlCol="0">
            <a:spAutoFit/>
          </a:bodyPr>
          <a:lstStyle/>
          <a:p>
            <a:r>
              <a:rPr lang="nb-NO" sz="1000" b="1" dirty="0"/>
              <a:t>Aktiviteter:</a:t>
            </a:r>
          </a:p>
          <a:p>
            <a:pPr marL="171450" indent="-171450">
              <a:buFont typeface="Symbol" panose="05050102010706020507" pitchFamily="18" charset="2"/>
              <a:buChar char=""/>
            </a:pPr>
            <a:r>
              <a:rPr lang="nb-NO" sz="1000" b="1" dirty="0" err="1"/>
              <a:t>Hestestell</a:t>
            </a:r>
            <a:r>
              <a:rPr lang="nb-NO" sz="1000" b="1" dirty="0"/>
              <a:t> hver dag</a:t>
            </a:r>
          </a:p>
          <a:p>
            <a:pPr marL="171450" indent="-171450">
              <a:buFont typeface="Symbol" panose="05050102010706020507" pitchFamily="18" charset="2"/>
              <a:buChar char=""/>
            </a:pPr>
            <a:r>
              <a:rPr lang="nb-NO" sz="1000" b="1" dirty="0"/>
              <a:t>Ridning</a:t>
            </a:r>
          </a:p>
          <a:p>
            <a:pPr marL="171450" indent="-171450">
              <a:buFont typeface="Symbol" panose="05050102010706020507" pitchFamily="18" charset="2"/>
              <a:buChar char=""/>
            </a:pPr>
            <a:r>
              <a:rPr lang="nb-NO" sz="1000" b="1" dirty="0"/>
              <a:t>Samlingsstunder: Bokstaver, sanger og rim</a:t>
            </a:r>
          </a:p>
          <a:p>
            <a:pPr marL="171450" indent="-171450">
              <a:buFont typeface="Symbol" panose="05050102010706020507" pitchFamily="18" charset="2"/>
              <a:buChar char=""/>
            </a:pPr>
            <a:r>
              <a:rPr lang="nb-NO" sz="1000" b="1" dirty="0"/>
              <a:t>Eventyrstund: Bokstavkongen</a:t>
            </a:r>
          </a:p>
          <a:p>
            <a:pPr marL="171450" indent="-171450">
              <a:buFont typeface="Symbol" panose="05050102010706020507" pitchFamily="18" charset="2"/>
              <a:buChar char=""/>
            </a:pPr>
            <a:endParaRPr lang="nb-NO" sz="1000" b="1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98946" y="3156182"/>
            <a:ext cx="3250698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nb-NO" sz="1000" b="1" dirty="0"/>
              <a:t>Sanger/ regler/ eventyr:</a:t>
            </a:r>
          </a:p>
          <a:p>
            <a:pPr marL="171450" indent="-171450">
              <a:buFontTx/>
              <a:buChar char="-"/>
            </a:pPr>
            <a:r>
              <a:rPr lang="nb-NO" sz="1000" b="1" dirty="0"/>
              <a:t>Bokstavkongen</a:t>
            </a:r>
          </a:p>
          <a:p>
            <a:pPr marL="171450" indent="-171450">
              <a:buFontTx/>
              <a:buChar char="-"/>
            </a:pPr>
            <a:r>
              <a:rPr lang="nb-NO" sz="1000" b="1" dirty="0"/>
              <a:t>ABC sangen</a:t>
            </a:r>
          </a:p>
          <a:p>
            <a:pPr marL="171450" indent="-171450">
              <a:buFontTx/>
              <a:buChar char="-"/>
            </a:pPr>
            <a:r>
              <a:rPr lang="nb-NO" sz="1000" b="1" dirty="0"/>
              <a:t>Hvilken bokstav har mitt navn?</a:t>
            </a:r>
          </a:p>
        </p:txBody>
      </p:sp>
      <p:sp>
        <p:nvSpPr>
          <p:cNvPr id="2" name="TekstSylinder 1"/>
          <p:cNvSpPr txBox="1"/>
          <p:nvPr/>
        </p:nvSpPr>
        <p:spPr>
          <a:xfrm>
            <a:off x="3429000" y="1496648"/>
            <a:ext cx="3195243" cy="240065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nb-NO" sz="1000" b="1" dirty="0"/>
              <a:t>Fokusområder:</a:t>
            </a:r>
          </a:p>
          <a:p>
            <a:pPr marL="171450" indent="-171450">
              <a:buFont typeface="Symbol" panose="05050102010706020507" pitchFamily="18" charset="2"/>
              <a:buChar char=""/>
            </a:pPr>
            <a:r>
              <a:rPr lang="nb-NO" sz="1000" b="1" u="sng" dirty="0"/>
              <a:t>Kreativitet</a:t>
            </a:r>
            <a:r>
              <a:rPr lang="nb-NO" sz="1000" b="1" dirty="0"/>
              <a:t>:  </a:t>
            </a:r>
          </a:p>
          <a:p>
            <a:pPr marL="171450" indent="-171450">
              <a:buFontTx/>
              <a:buChar char="-"/>
            </a:pPr>
            <a:r>
              <a:rPr lang="nb-NO" sz="1000" b="1" dirty="0"/>
              <a:t>Vi synger sanger, har ulike språkleker og leser.</a:t>
            </a:r>
          </a:p>
          <a:p>
            <a:pPr marL="171450" indent="-171450">
              <a:buFontTx/>
              <a:buChar char="-"/>
            </a:pPr>
            <a:r>
              <a:rPr lang="nb-NO" sz="1000" b="1" dirty="0"/>
              <a:t>Gjennom høytlesing bruker barna fantasien til å danne seg indre bilder</a:t>
            </a:r>
            <a:endParaRPr lang="nb-NO" sz="1000" dirty="0"/>
          </a:p>
          <a:p>
            <a:pPr marL="171450" indent="-171450">
              <a:buFont typeface="Symbol" panose="05050102010706020507" pitchFamily="18" charset="2"/>
              <a:buChar char=""/>
            </a:pPr>
            <a:r>
              <a:rPr lang="nb-NO" sz="1000" b="1" u="sng" dirty="0"/>
              <a:t>Natur:</a:t>
            </a:r>
            <a:r>
              <a:rPr lang="nb-NO" sz="1000" b="1" dirty="0"/>
              <a:t> </a:t>
            </a:r>
          </a:p>
          <a:p>
            <a:pPr marL="171450" indent="-171450">
              <a:buFontTx/>
              <a:buChar char="-"/>
            </a:pPr>
            <a:r>
              <a:rPr lang="nb-NO" sz="1000" b="1" dirty="0"/>
              <a:t>Vi ser hvordan naturen forandres i takt med årstidene</a:t>
            </a:r>
          </a:p>
          <a:p>
            <a:pPr marL="171450" indent="-171450">
              <a:buFont typeface="Symbol" panose="05050102010706020507" pitchFamily="18" charset="2"/>
              <a:buChar char=""/>
            </a:pPr>
            <a:r>
              <a:rPr lang="nb-NO" sz="1000" b="1" u="sng" dirty="0"/>
              <a:t>Nye Begreper:</a:t>
            </a:r>
            <a:r>
              <a:rPr lang="nb-NO" sz="1000" b="1" dirty="0"/>
              <a:t> </a:t>
            </a:r>
          </a:p>
          <a:p>
            <a:r>
              <a:rPr lang="nb-NO" sz="1000" b="1" dirty="0"/>
              <a:t>- Vi fokuserer på begrepene barna selv lurer på i forkant av, underveis og etter under dialogisk lesing. </a:t>
            </a:r>
          </a:p>
          <a:p>
            <a:pPr marL="171450" indent="-171450">
              <a:buFont typeface="Symbol" panose="05050102010706020507" pitchFamily="18" charset="2"/>
              <a:buChar char=""/>
            </a:pPr>
            <a:r>
              <a:rPr lang="nb-NO" sz="1000" b="1" u="sng" dirty="0"/>
              <a:t>Sosial kompetanse:  </a:t>
            </a:r>
          </a:p>
          <a:p>
            <a:pPr marL="171450" indent="-171450">
              <a:buFontTx/>
              <a:buChar char="-"/>
            </a:pPr>
            <a:r>
              <a:rPr lang="nb-NO" sz="1000" b="1" dirty="0"/>
              <a:t>Vi fokuserer fremdeles på hva det innebærer å være en god venn</a:t>
            </a:r>
          </a:p>
          <a:p>
            <a:pPr marL="171450" indent="-171450">
              <a:buFontTx/>
              <a:buChar char="-"/>
            </a:pPr>
            <a:r>
              <a:rPr lang="nb-NO" sz="1000" b="1"/>
              <a:t>Hvordan kan vi få nye venner?</a:t>
            </a:r>
            <a:endParaRPr lang="nb-NO" sz="1000" b="1" dirty="0"/>
          </a:p>
          <a:p>
            <a:pPr marL="171450" indent="-171450">
              <a:buFontTx/>
              <a:buChar char="-"/>
            </a:pPr>
            <a:endParaRPr lang="nb-NO" sz="1000" b="1" dirty="0"/>
          </a:p>
        </p:txBody>
      </p:sp>
      <p:pic>
        <p:nvPicPr>
          <p:cNvPr id="19" name="Bilde 18">
            <a:extLst>
              <a:ext uri="{FF2B5EF4-FFF2-40B4-BE49-F238E27FC236}">
                <a16:creationId xmlns:a16="http://schemas.microsoft.com/office/drawing/2014/main" id="{5F6E5125-0285-2843-AE8D-0992BA0C3E8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94" y="123533"/>
            <a:ext cx="6011545" cy="657153"/>
          </a:xfrm>
          <a:prstGeom prst="rect">
            <a:avLst/>
          </a:prstGeom>
        </p:spPr>
      </p:pic>
      <p:graphicFrame>
        <p:nvGraphicFramePr>
          <p:cNvPr id="18" name="Tabell 17">
            <a:extLst>
              <a:ext uri="{FF2B5EF4-FFF2-40B4-BE49-F238E27FC236}">
                <a16:creationId xmlns:a16="http://schemas.microsoft.com/office/drawing/2014/main" id="{DD5B2944-7F72-DE49-889A-C4DA4DE5C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687782"/>
              </p:ext>
            </p:extLst>
          </p:nvPr>
        </p:nvGraphicFramePr>
        <p:xfrm>
          <a:off x="108736" y="4059044"/>
          <a:ext cx="6574236" cy="19354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2378">
                  <a:extLst>
                    <a:ext uri="{9D8B030D-6E8A-4147-A177-3AD203B41FA5}">
                      <a16:colId xmlns:a16="http://schemas.microsoft.com/office/drawing/2014/main" val="3570497535"/>
                    </a:ext>
                  </a:extLst>
                </a:gridCol>
                <a:gridCol w="1045401">
                  <a:extLst>
                    <a:ext uri="{9D8B030D-6E8A-4147-A177-3AD203B41FA5}">
                      <a16:colId xmlns:a16="http://schemas.microsoft.com/office/drawing/2014/main" val="518037709"/>
                    </a:ext>
                  </a:extLst>
                </a:gridCol>
                <a:gridCol w="1048975">
                  <a:extLst>
                    <a:ext uri="{9D8B030D-6E8A-4147-A177-3AD203B41FA5}">
                      <a16:colId xmlns:a16="http://schemas.microsoft.com/office/drawing/2014/main" val="188222426"/>
                    </a:ext>
                  </a:extLst>
                </a:gridCol>
                <a:gridCol w="1066544">
                  <a:extLst>
                    <a:ext uri="{9D8B030D-6E8A-4147-A177-3AD203B41FA5}">
                      <a16:colId xmlns:a16="http://schemas.microsoft.com/office/drawing/2014/main" val="1962050765"/>
                    </a:ext>
                  </a:extLst>
                </a:gridCol>
                <a:gridCol w="1146874">
                  <a:extLst>
                    <a:ext uri="{9D8B030D-6E8A-4147-A177-3AD203B41FA5}">
                      <a16:colId xmlns:a16="http://schemas.microsoft.com/office/drawing/2014/main" val="3625487090"/>
                    </a:ext>
                  </a:extLst>
                </a:gridCol>
                <a:gridCol w="1274064">
                  <a:extLst>
                    <a:ext uri="{9D8B030D-6E8A-4147-A177-3AD203B41FA5}">
                      <a16:colId xmlns:a16="http://schemas.microsoft.com/office/drawing/2014/main" val="197871961"/>
                    </a:ext>
                  </a:extLst>
                </a:gridCol>
              </a:tblGrid>
              <a:tr h="2766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Dag/Uke</a:t>
                      </a:r>
                      <a:endParaRPr lang="nb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Mandag</a:t>
                      </a:r>
                      <a:endParaRPr lang="nb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800" dirty="0">
                          <a:effectLst/>
                        </a:rPr>
                        <a:t>Tirsdag</a:t>
                      </a:r>
                      <a:endParaRPr lang="nb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800" dirty="0">
                          <a:effectLst/>
                        </a:rPr>
                        <a:t>Onsdag</a:t>
                      </a:r>
                      <a:endParaRPr lang="nb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800" dirty="0">
                          <a:effectLst/>
                        </a:rPr>
                        <a:t>Torsdag</a:t>
                      </a:r>
                      <a:endParaRPr lang="nb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Fredag</a:t>
                      </a:r>
                      <a:endParaRPr lang="nb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0146456"/>
                  </a:ext>
                </a:extLst>
              </a:tr>
              <a:tr h="5294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Grupper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Marianne eksamen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Møtedag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  <a:latin typeface="+mn-lt"/>
                        </a:rPr>
                        <a:t>Varmmat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Marianne skole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dirty="0" err="1">
                          <a:effectLst/>
                          <a:latin typeface="+mn-lt"/>
                        </a:rPr>
                        <a:t>Turdag</a:t>
                      </a:r>
                      <a:r>
                        <a:rPr lang="nb-NO" sz="1000" dirty="0">
                          <a:effectLst/>
                          <a:latin typeface="+mn-lt"/>
                        </a:rPr>
                        <a:t> og grupper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  <a:latin typeface="+mn-lt"/>
                        </a:rPr>
                        <a:t>Marianne skole </a:t>
                      </a:r>
                      <a:endParaRPr lang="nb-NO" sz="1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  <a:latin typeface="+mn-lt"/>
                        </a:rPr>
                        <a:t>Varmmat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  <a:latin typeface="+mn-lt"/>
                        </a:rPr>
                        <a:t> </a:t>
                      </a:r>
                      <a:endParaRPr lang="nb-NO" sz="1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4631648"/>
                  </a:ext>
                </a:extLst>
              </a:tr>
              <a:tr h="4747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  <a:latin typeface="+mn-lt"/>
                        </a:rPr>
                        <a:t>Grupper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  <a:latin typeface="+mn-lt"/>
                        </a:rPr>
                        <a:t>Marianne praksis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  <a:latin typeface="+mn-lt"/>
                        </a:rPr>
                        <a:t>Møtedag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  <a:latin typeface="+mn-lt"/>
                        </a:rPr>
                        <a:t>Marianne praksis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Varmmat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Marianne Praksis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Turdag</a:t>
                      </a:r>
                      <a:r>
                        <a:rPr lang="nb-NO" sz="1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og grupper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Marianne praksis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Varmmat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Marianne praksis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4477316"/>
                  </a:ext>
                </a:extLst>
              </a:tr>
              <a:tr h="2871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Grupper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Møtedag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Varmmat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Turdag</a:t>
                      </a:r>
                      <a:r>
                        <a:rPr lang="nb-NO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og grupper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Varmmat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0013188"/>
                  </a:ext>
                </a:extLst>
              </a:tr>
              <a:tr h="3674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Grupper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Møtedag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nb-NO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Varmmat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nb-NO" sz="1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Turdag</a:t>
                      </a:r>
                      <a:r>
                        <a:rPr lang="nb-NO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og grupper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Varmmat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0163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1319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25723</TotalTime>
  <Words>230</Words>
  <Application>Microsoft Office PowerPoint</Application>
  <PresentationFormat>A4 (210 x 297 mm)</PresentationFormat>
  <Paragraphs>70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Times New Roman</vt:lpstr>
      <vt:lpstr>Office-tema</vt:lpstr>
      <vt:lpstr>PowerPoint-presentasjon</vt:lpstr>
    </vt:vector>
  </TitlesOfParts>
  <Company>Læringsverkstedet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Helle Olsen</dc:creator>
  <cp:lastModifiedBy>Kristoffer Hell Vatnamo</cp:lastModifiedBy>
  <cp:revision>104</cp:revision>
  <cp:lastPrinted>2018-11-16T12:16:47Z</cp:lastPrinted>
  <dcterms:created xsi:type="dcterms:W3CDTF">2016-09-28T17:58:35Z</dcterms:created>
  <dcterms:modified xsi:type="dcterms:W3CDTF">2020-01-09T21:17:48Z</dcterms:modified>
</cp:coreProperties>
</file>